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 to the calming room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Hickey Elementary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025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5"/>
    </mc:Choice>
    <mc:Fallback xmlns="">
      <p:transition spd="slow" advTm="6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R vid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3399" y="387927"/>
            <a:ext cx="5892801" cy="6470073"/>
          </a:xfrm>
        </p:spPr>
      </p:pic>
      <p:sp>
        <p:nvSpPr>
          <p:cNvPr id="5" name="Striped Right Arrow 4"/>
          <p:cNvSpPr/>
          <p:nvPr/>
        </p:nvSpPr>
        <p:spPr>
          <a:xfrm>
            <a:off x="969819" y="2729411"/>
            <a:ext cx="4105563" cy="267386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534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4"/>
    </mc:Choice>
    <mc:Fallback xmlns="">
      <p:transition spd="slow" advTm="22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36" objId="4"/>
        <p14:stopEvt time="22157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3977" y="1504237"/>
            <a:ext cx="5918905" cy="4439178"/>
          </a:xfrm>
        </p:spPr>
      </p:pic>
    </p:spTree>
    <p:extLst>
      <p:ext uri="{BB962C8B-B14F-4D97-AF65-F5344CB8AC3E}">
        <p14:creationId xmlns:p14="http://schemas.microsoft.com/office/powerpoint/2010/main" val="1554381184"/>
      </p:ext>
    </p:extLst>
  </p:cSld>
  <p:clrMapOvr>
    <a:masterClrMapping/>
  </p:clrMapOvr>
  <p:transition spd="slow" advTm="11475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started….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" y="1607127"/>
            <a:ext cx="6605637" cy="495422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6"/>
    </mc:Choice>
    <mc:Fallback xmlns="">
      <p:transition spd="slow" advTm="6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it’s going…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" y="1631443"/>
            <a:ext cx="6659419" cy="499456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507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6"/>
    </mc:Choice>
    <mc:Fallback xmlns="">
      <p:transition spd="slow" advTm="7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baird</a:t>
            </a:r>
            <a:r>
              <a:rPr lang="en-US" dirty="0"/>
              <a:t> is that you?!?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0641" y="2405723"/>
            <a:ext cx="4870175" cy="360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1298" y="2327007"/>
            <a:ext cx="4870175" cy="37592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947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7"/>
    </mc:Choice>
    <mc:Fallback xmlns="">
      <p:transition spd="slow" advTm="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hands on deck!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30" y="1893455"/>
            <a:ext cx="4845842" cy="398267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35" y="1893455"/>
            <a:ext cx="5115501" cy="3982676"/>
          </a:xfrm>
        </p:spPr>
      </p:pic>
    </p:spTree>
    <p:extLst>
      <p:ext uri="{BB962C8B-B14F-4D97-AF65-F5344CB8AC3E}">
        <p14:creationId xmlns:p14="http://schemas.microsoft.com/office/powerpoint/2010/main" val="3734596205"/>
      </p:ext>
    </p:extLst>
  </p:cSld>
  <p:clrMapOvr>
    <a:masterClrMapping/>
  </p:clrMapOvr>
  <p:transition spd="slow" advTm="8459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 President &amp; CEO, Bridget Jones and &amp; </a:t>
            </a:r>
            <a:r>
              <a:rPr lang="en-US" dirty="0" err="1"/>
              <a:t>slps</a:t>
            </a:r>
            <a:r>
              <a:rPr lang="en-US" dirty="0"/>
              <a:t> foundation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9956">
            <a:off x="2424783" y="1109245"/>
            <a:ext cx="3017831" cy="567803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036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8"/>
    </mc:Choice>
    <mc:Fallback xmlns="">
      <p:transition spd="slow" advTm="8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finishing touches…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13" y="2179782"/>
            <a:ext cx="4733732" cy="355029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413" y="2179782"/>
            <a:ext cx="4733732" cy="3550299"/>
          </a:xfrm>
        </p:spPr>
      </p:pic>
    </p:spTree>
    <p:extLst>
      <p:ext uri="{BB962C8B-B14F-4D97-AF65-F5344CB8AC3E}">
        <p14:creationId xmlns:p14="http://schemas.microsoft.com/office/powerpoint/2010/main" val="10673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4"/>
    </mc:Choice>
    <mc:Fallback xmlns="">
      <p:transition spd="slow" advTm="630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nice!!!!</a:t>
            </a:r>
            <a:br>
              <a:rPr lang="en-US" dirty="0"/>
            </a:br>
            <a:r>
              <a:rPr lang="en-US" dirty="0"/>
              <a:t>-dr. </a:t>
            </a:r>
            <a:r>
              <a:rPr lang="en-US" dirty="0" err="1"/>
              <a:t>baird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4958" y="1723039"/>
            <a:ext cx="5160048" cy="3870036"/>
          </a:xfrm>
        </p:spPr>
      </p:pic>
    </p:spTree>
    <p:extLst>
      <p:ext uri="{BB962C8B-B14F-4D97-AF65-F5344CB8AC3E}">
        <p14:creationId xmlns:p14="http://schemas.microsoft.com/office/powerpoint/2010/main" val="337884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011">
        <p14:reveal/>
      </p:transition>
    </mc:Choice>
    <mc:Fallback xmlns="">
      <p:transition spd="slow" advTm="601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now….the moment we have all been waiting for….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96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1"/>
    </mc:Choice>
    <mc:Fallback xmlns="">
      <p:transition spd="slow" advTm="6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1633</TotalTime>
  <Words>64</Words>
  <Application>Microsoft Macintosh PowerPoint</Application>
  <PresentationFormat>Widescreen</PresentationFormat>
  <Paragraphs>10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Vapor Trail</vt:lpstr>
      <vt:lpstr>Welcome to the calming room</vt:lpstr>
      <vt:lpstr>How it started….</vt:lpstr>
      <vt:lpstr>How it’s going…</vt:lpstr>
      <vt:lpstr>Dr. baird is that you?!?</vt:lpstr>
      <vt:lpstr>All hands on deck!</vt:lpstr>
      <vt:lpstr>Thank you President &amp; CEO, Bridget Jones and &amp; slps foundation</vt:lpstr>
      <vt:lpstr>A few finishing touches…</vt:lpstr>
      <vt:lpstr>Very nice!!!! -dr. baird</vt:lpstr>
      <vt:lpstr>And now….the moment we have all been waiting for….</vt:lpstr>
      <vt:lpstr>PowerPoint Presentation</vt:lpstr>
      <vt:lpstr>PowerPoint Presentation</vt:lpstr>
    </vt:vector>
  </TitlesOfParts>
  <Company>St. Louis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calming room</dc:title>
  <dc:creator>Banks-Franklin, Reniya A.</dc:creator>
  <cp:lastModifiedBy>m b</cp:lastModifiedBy>
  <cp:revision>6</cp:revision>
  <dcterms:created xsi:type="dcterms:W3CDTF">2021-10-20T20:20:38Z</dcterms:created>
  <dcterms:modified xsi:type="dcterms:W3CDTF">2021-10-25T15:28:04Z</dcterms:modified>
</cp:coreProperties>
</file>